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564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C13F3-1F0F-43DC-8EB5-D437732BF0B0}" type="datetimeFigureOut">
              <a:rPr lang="hr-HR" smtClean="0"/>
              <a:pPr/>
              <a:t>18.3.2016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EA429-3506-4C21-B0B3-429571F42755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640453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C13F3-1F0F-43DC-8EB5-D437732BF0B0}" type="datetimeFigureOut">
              <a:rPr lang="hr-HR" smtClean="0"/>
              <a:pPr/>
              <a:t>18.3.2016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EA429-3506-4C21-B0B3-429571F42755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4130137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C13F3-1F0F-43DC-8EB5-D437732BF0B0}" type="datetimeFigureOut">
              <a:rPr lang="hr-HR" smtClean="0"/>
              <a:pPr/>
              <a:t>18.3.2016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EA429-3506-4C21-B0B3-429571F42755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2123222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C13F3-1F0F-43DC-8EB5-D437732BF0B0}" type="datetimeFigureOut">
              <a:rPr lang="hr-HR" smtClean="0"/>
              <a:pPr/>
              <a:t>18.3.2016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EA429-3506-4C21-B0B3-429571F42755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3600311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C13F3-1F0F-43DC-8EB5-D437732BF0B0}" type="datetimeFigureOut">
              <a:rPr lang="hr-HR" smtClean="0"/>
              <a:pPr/>
              <a:t>18.3.2016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EA429-3506-4C21-B0B3-429571F42755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1265289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C13F3-1F0F-43DC-8EB5-D437732BF0B0}" type="datetimeFigureOut">
              <a:rPr lang="hr-HR" smtClean="0"/>
              <a:pPr/>
              <a:t>18.3.2016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EA429-3506-4C21-B0B3-429571F42755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3104621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C13F3-1F0F-43DC-8EB5-D437732BF0B0}" type="datetimeFigureOut">
              <a:rPr lang="hr-HR" smtClean="0"/>
              <a:pPr/>
              <a:t>18.3.2016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EA429-3506-4C21-B0B3-429571F42755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3230659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C13F3-1F0F-43DC-8EB5-D437732BF0B0}" type="datetimeFigureOut">
              <a:rPr lang="hr-HR" smtClean="0"/>
              <a:pPr/>
              <a:t>18.3.2016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EA429-3506-4C21-B0B3-429571F42755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2997825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C13F3-1F0F-43DC-8EB5-D437732BF0B0}" type="datetimeFigureOut">
              <a:rPr lang="hr-HR" smtClean="0"/>
              <a:pPr/>
              <a:t>18.3.2016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EA429-3506-4C21-B0B3-429571F42755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3259585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C13F3-1F0F-43DC-8EB5-D437732BF0B0}" type="datetimeFigureOut">
              <a:rPr lang="hr-HR" smtClean="0"/>
              <a:pPr/>
              <a:t>18.3.2016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EA429-3506-4C21-B0B3-429571F42755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3133309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C13F3-1F0F-43DC-8EB5-D437732BF0B0}" type="datetimeFigureOut">
              <a:rPr lang="hr-HR" smtClean="0"/>
              <a:pPr/>
              <a:t>18.3.2016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EA429-3506-4C21-B0B3-429571F42755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2039255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9C13F3-1F0F-43DC-8EB5-D437732BF0B0}" type="datetimeFigureOut">
              <a:rPr lang="hr-HR" smtClean="0"/>
              <a:pPr/>
              <a:t>18.3.2016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3EA429-3506-4C21-B0B3-429571F42755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9120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La Pasqua </a:t>
            </a:r>
            <a:endParaRPr lang="hr-HR" dirty="0"/>
          </a:p>
        </p:txBody>
      </p:sp>
      <p:pic>
        <p:nvPicPr>
          <p:cNvPr id="1026" name="Picture 2" descr="C:\Program Files\Microsoft Office\MEDIA\CAGCAT10\j0304933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40472"/>
            <a:ext cx="3644800" cy="33426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oblakznanja.com/wp-content/uploads/2013/03/Uskrs-deskto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780928"/>
            <a:ext cx="4032448" cy="30243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640259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3333" y="4005064"/>
            <a:ext cx="4038600" cy="269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15816" y="260648"/>
            <a:ext cx="35135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5400" dirty="0" smtClean="0"/>
              <a:t>LA PASQUA</a:t>
            </a:r>
            <a:endParaRPr lang="hr-HR" sz="5400" dirty="0"/>
          </a:p>
        </p:txBody>
      </p:sp>
      <p:sp>
        <p:nvSpPr>
          <p:cNvPr id="4" name="TextBox 3"/>
          <p:cNvSpPr txBox="1"/>
          <p:nvPr/>
        </p:nvSpPr>
        <p:spPr>
          <a:xfrm>
            <a:off x="539551" y="1628800"/>
            <a:ext cx="568863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/>
              <a:t>- la </a:t>
            </a:r>
            <a:r>
              <a:rPr lang="it-IT" sz="2800" dirty="0" smtClean="0"/>
              <a:t>più grande festa </a:t>
            </a:r>
            <a:r>
              <a:rPr lang="hr-HR" sz="2800" dirty="0" smtClean="0"/>
              <a:t>dei cristiani</a:t>
            </a:r>
          </a:p>
          <a:p>
            <a:endParaRPr lang="hr-HR" sz="2800" dirty="0"/>
          </a:p>
          <a:p>
            <a:r>
              <a:rPr lang="hr-HR" sz="2800" dirty="0"/>
              <a:t>- la Resurrezione di Gesù</a:t>
            </a:r>
          </a:p>
          <a:p>
            <a:endParaRPr lang="hr-HR" sz="2800" dirty="0" smtClean="0"/>
          </a:p>
          <a:p>
            <a:r>
              <a:rPr lang="hr-HR" sz="2800" dirty="0" smtClean="0"/>
              <a:t>- </a:t>
            </a:r>
            <a:r>
              <a:rPr lang="hr-HR" sz="2800" dirty="0"/>
              <a:t>l</a:t>
            </a:r>
            <a:r>
              <a:rPr lang="hr-HR" sz="2800" dirty="0" smtClean="0"/>
              <a:t>a Quaresima (40 giorni)</a:t>
            </a:r>
            <a:endParaRPr lang="hr-HR" sz="2800" dirty="0"/>
          </a:p>
          <a:p>
            <a:endParaRPr lang="hr-HR" sz="3200" dirty="0"/>
          </a:p>
          <a:p>
            <a:r>
              <a:rPr lang="hr-HR" sz="2800" dirty="0" smtClean="0"/>
              <a:t>- </a:t>
            </a:r>
            <a:r>
              <a:rPr lang="hr-HR" sz="2800" dirty="0" err="1" smtClean="0"/>
              <a:t>Vangeli</a:t>
            </a:r>
            <a:endParaRPr lang="hr-HR" sz="2800" dirty="0" smtClean="0"/>
          </a:p>
          <a:p>
            <a:endParaRPr lang="hr-HR" sz="2800" dirty="0"/>
          </a:p>
          <a:p>
            <a:r>
              <a:rPr lang="hr-HR" sz="2800" dirty="0" smtClean="0"/>
              <a:t>- </a:t>
            </a:r>
            <a:r>
              <a:rPr lang="hr-HR" sz="2800" dirty="0" err="1" smtClean="0"/>
              <a:t>Bibbia</a:t>
            </a:r>
            <a:endParaRPr lang="hr-HR" sz="2800" dirty="0"/>
          </a:p>
        </p:txBody>
      </p:sp>
    </p:spTree>
    <p:extLst>
      <p:ext uri="{BB962C8B-B14F-4D97-AF65-F5344CB8AC3E}">
        <p14:creationId xmlns="" xmlns:p14="http://schemas.microsoft.com/office/powerpoint/2010/main" val="602996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71600" y="19275"/>
            <a:ext cx="64087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6000" dirty="0" smtClean="0"/>
              <a:t>                                    </a:t>
            </a:r>
            <a:r>
              <a:rPr lang="hr-HR" sz="4800" dirty="0" smtClean="0"/>
              <a:t>Simboli di Pasqua</a:t>
            </a:r>
            <a:endParaRPr lang="hr-HR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971600" y="1988840"/>
            <a:ext cx="71287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- il coniglio</a:t>
            </a:r>
          </a:p>
          <a:p>
            <a:endParaRPr lang="hr-HR" sz="2400" dirty="0"/>
          </a:p>
          <a:p>
            <a:r>
              <a:rPr lang="hr-HR" sz="2400" dirty="0" smtClean="0"/>
              <a:t>- i </a:t>
            </a:r>
            <a:r>
              <a:rPr lang="hr-HR" sz="2400" dirty="0"/>
              <a:t>pulcini</a:t>
            </a:r>
          </a:p>
          <a:p>
            <a:endParaRPr lang="hr-HR" sz="2400" dirty="0"/>
          </a:p>
          <a:p>
            <a:r>
              <a:rPr lang="hr-HR" sz="2400" dirty="0" smtClean="0"/>
              <a:t>- le </a:t>
            </a:r>
            <a:r>
              <a:rPr lang="hr-HR" sz="2400" dirty="0"/>
              <a:t>uova di Pasqua</a:t>
            </a:r>
          </a:p>
          <a:p>
            <a:endParaRPr lang="hr-HR" sz="2400" dirty="0"/>
          </a:p>
        </p:txBody>
      </p:sp>
      <p:pic>
        <p:nvPicPr>
          <p:cNvPr id="2050" name="Picture 2" descr="http://www.northdevonvets.co.uk/wp-content/uploads/2015/03/easter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651379"/>
            <a:ext cx="4647158" cy="220662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370170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188640"/>
            <a:ext cx="6120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600" dirty="0" err="1" smtClean="0"/>
              <a:t>La</a:t>
            </a:r>
            <a:r>
              <a:rPr lang="hr-HR" sz="3600" dirty="0" smtClean="0"/>
              <a:t> </a:t>
            </a:r>
            <a:r>
              <a:rPr lang="hr-HR" sz="3600" dirty="0" err="1" smtClean="0"/>
              <a:t>Pasqua</a:t>
            </a:r>
            <a:endParaRPr lang="hr-HR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683568" y="1196752"/>
            <a:ext cx="410445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/>
              <a:t>- proviene dalla parola ebraica e </a:t>
            </a:r>
            <a:r>
              <a:rPr lang="hr-HR" sz="2800" dirty="0" err="1" smtClean="0"/>
              <a:t>aramaica</a:t>
            </a:r>
            <a:r>
              <a:rPr lang="hr-HR" sz="2800" dirty="0" smtClean="0"/>
              <a:t> „pascha”</a:t>
            </a:r>
            <a:r>
              <a:rPr lang="hr-HR" sz="2800" dirty="0"/>
              <a:t> </a:t>
            </a:r>
            <a:endParaRPr lang="hr-HR" sz="2800" dirty="0" smtClean="0"/>
          </a:p>
          <a:p>
            <a:r>
              <a:rPr lang="hr-HR" sz="2800" dirty="0" smtClean="0"/>
              <a:t>(passare, saltare)</a:t>
            </a:r>
          </a:p>
          <a:p>
            <a:endParaRPr lang="hr-HR" sz="2800" dirty="0"/>
          </a:p>
        </p:txBody>
      </p:sp>
      <p:pic>
        <p:nvPicPr>
          <p:cNvPr id="4098" name="Picture 2" descr="http://www.viktimologija.com.hr/images/travanj2015/Uskrsnu_Isus_doist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276872"/>
            <a:ext cx="4680520" cy="35021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78528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344850"/>
            <a:ext cx="6624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dirty="0" smtClean="0"/>
              <a:t>In </a:t>
            </a:r>
            <a:r>
              <a:rPr lang="it-IT" sz="4000" dirty="0" smtClean="0"/>
              <a:t>Italia </a:t>
            </a:r>
            <a:r>
              <a:rPr lang="hr-HR" sz="4000" dirty="0" smtClean="0"/>
              <a:t>per </a:t>
            </a:r>
            <a:r>
              <a:rPr lang="it-IT" sz="4000" dirty="0" smtClean="0"/>
              <a:t>la Pasqu</a:t>
            </a:r>
            <a:r>
              <a:rPr lang="hr-HR" sz="4000" dirty="0" smtClean="0"/>
              <a:t>a:</a:t>
            </a:r>
            <a:endParaRPr lang="hr-HR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371564" y="1378274"/>
            <a:ext cx="655272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smtClean="0"/>
              <a:t>- un dolce  tipico italiano - Colomba</a:t>
            </a:r>
          </a:p>
          <a:p>
            <a:r>
              <a:rPr lang="hr-HR" sz="3200" dirty="0" smtClean="0"/>
              <a:t>- </a:t>
            </a:r>
            <a:r>
              <a:rPr lang="hr-HR" sz="3200" dirty="0"/>
              <a:t>tanti dolci</a:t>
            </a:r>
          </a:p>
          <a:p>
            <a:r>
              <a:rPr lang="hr-HR" sz="3200" dirty="0" smtClean="0"/>
              <a:t> </a:t>
            </a:r>
          </a:p>
          <a:p>
            <a:pPr marL="457200" indent="-457200">
              <a:buFontTx/>
              <a:buChar char="-"/>
            </a:pPr>
            <a:r>
              <a:rPr lang="hr-HR" sz="3200" dirty="0" smtClean="0"/>
              <a:t>le </a:t>
            </a:r>
            <a:r>
              <a:rPr lang="hr-HR" sz="3200" dirty="0"/>
              <a:t>uova </a:t>
            </a:r>
            <a:r>
              <a:rPr lang="hr-HR" sz="3200" dirty="0" smtClean="0"/>
              <a:t>colorate</a:t>
            </a:r>
          </a:p>
          <a:p>
            <a:pPr marL="457200" indent="-457200">
              <a:buFontTx/>
              <a:buChar char="-"/>
            </a:pPr>
            <a:r>
              <a:rPr lang="hr-HR" sz="3200" dirty="0"/>
              <a:t>l</a:t>
            </a:r>
            <a:r>
              <a:rPr lang="hr-HR" sz="3200" dirty="0" smtClean="0"/>
              <a:t>e uova di cioccolato</a:t>
            </a:r>
            <a:endParaRPr lang="hr-HR" sz="3200" dirty="0"/>
          </a:p>
          <a:p>
            <a:endParaRPr lang="hr-HR" sz="3200" dirty="0"/>
          </a:p>
          <a:p>
            <a:r>
              <a:rPr lang="hr-HR" sz="3200" dirty="0"/>
              <a:t>- </a:t>
            </a:r>
            <a:r>
              <a:rPr lang="hr-HR" sz="3200" dirty="0" err="1" smtClean="0"/>
              <a:t>andare</a:t>
            </a:r>
            <a:r>
              <a:rPr lang="hr-HR" sz="3200" dirty="0" smtClean="0"/>
              <a:t> a messa</a:t>
            </a:r>
          </a:p>
          <a:p>
            <a:endParaRPr lang="hr-HR" sz="3200" dirty="0"/>
          </a:p>
        </p:txBody>
      </p:sp>
      <p:pic>
        <p:nvPicPr>
          <p:cNvPr id="5124" name="Picture 4" descr="http://cdn.coolinarika.net/image/574635f213b675b00cb472c9e73b4d0b_header.jpg?v=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509120"/>
            <a:ext cx="4176463" cy="20882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olomb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6" y="2071678"/>
            <a:ext cx="4191030" cy="235745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56410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261511"/>
            <a:ext cx="69847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4800" b="1" i="1" dirty="0">
                <a:solidFill>
                  <a:srgbClr val="FF0000"/>
                </a:solidFill>
              </a:rPr>
              <a:t>In questo giorno di Pasqa</a:t>
            </a:r>
          </a:p>
          <a:p>
            <a:endParaRPr lang="hr-HR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683568" y="1628800"/>
            <a:ext cx="36004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sz="2400" dirty="0" smtClean="0"/>
          </a:p>
          <a:p>
            <a:r>
              <a:rPr lang="hr-HR" sz="2400" dirty="0" smtClean="0"/>
              <a:t>In questo giorno di Pasqua</a:t>
            </a:r>
          </a:p>
          <a:p>
            <a:r>
              <a:rPr lang="hr-HR" sz="2400" dirty="0" err="1" smtClean="0"/>
              <a:t>vorrei</a:t>
            </a:r>
            <a:r>
              <a:rPr lang="hr-HR" sz="2400" dirty="0" smtClean="0"/>
              <a:t> che gli uomini</a:t>
            </a:r>
          </a:p>
          <a:p>
            <a:r>
              <a:rPr lang="hr-HR" sz="2400" dirty="0" err="1" smtClean="0"/>
              <a:t>di</a:t>
            </a:r>
            <a:r>
              <a:rPr lang="hr-HR" sz="2400" dirty="0" smtClean="0"/>
              <a:t> ogne colore</a:t>
            </a:r>
          </a:p>
          <a:p>
            <a:r>
              <a:rPr lang="hr-HR" sz="2400" dirty="0" smtClean="0"/>
              <a:t>si stringessero la mano.</a:t>
            </a:r>
          </a:p>
          <a:p>
            <a:r>
              <a:rPr lang="hr-HR" sz="2400" dirty="0" smtClean="0"/>
              <a:t>Vorrei chi tutti avessero</a:t>
            </a:r>
          </a:p>
          <a:p>
            <a:r>
              <a:rPr lang="hr-HR" sz="2400" dirty="0" smtClean="0"/>
              <a:t>una tavola da mangiare,</a:t>
            </a:r>
          </a:p>
          <a:p>
            <a:r>
              <a:rPr lang="hr-HR" sz="2400" dirty="0" smtClean="0"/>
              <a:t>un letto da dormire,</a:t>
            </a:r>
          </a:p>
          <a:p>
            <a:r>
              <a:rPr lang="hr-HR" sz="2400" dirty="0" smtClean="0"/>
              <a:t>un amico in cui confidare.</a:t>
            </a:r>
          </a:p>
          <a:p>
            <a:r>
              <a:rPr lang="hr-HR" sz="2400" dirty="0" smtClean="0"/>
              <a:t>In fondo in fondo</a:t>
            </a:r>
          </a:p>
          <a:p>
            <a:r>
              <a:rPr lang="hr-HR" sz="2400" dirty="0" err="1" smtClean="0"/>
              <a:t>vorrei</a:t>
            </a:r>
            <a:r>
              <a:rPr lang="hr-HR" sz="2400" dirty="0" smtClean="0"/>
              <a:t> la pace in tutto il mondo!</a:t>
            </a:r>
          </a:p>
          <a:p>
            <a:endParaRPr lang="hr-HR" sz="2400" dirty="0"/>
          </a:p>
        </p:txBody>
      </p:sp>
      <p:pic>
        <p:nvPicPr>
          <p:cNvPr id="6146" name="Picture 2" descr="http://www.carloneworld.it/images/Pasqua_Special/immagini/mini/coniglio-buona-pasqu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276872"/>
            <a:ext cx="4607240" cy="33843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16659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260648"/>
            <a:ext cx="78488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6000" dirty="0" smtClean="0"/>
              <a:t>Grazie per l'attenzione!</a:t>
            </a:r>
            <a:endParaRPr lang="hr-HR" sz="6000" dirty="0"/>
          </a:p>
        </p:txBody>
      </p:sp>
      <p:sp>
        <p:nvSpPr>
          <p:cNvPr id="3" name="TextBox 2"/>
          <p:cNvSpPr txBox="1"/>
          <p:nvPr/>
        </p:nvSpPr>
        <p:spPr>
          <a:xfrm>
            <a:off x="1331640" y="1556792"/>
            <a:ext cx="64087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7200" dirty="0" smtClean="0"/>
              <a:t>Buona Pasqua!</a:t>
            </a:r>
            <a:endParaRPr lang="hr-HR" sz="7200" dirty="0"/>
          </a:p>
        </p:txBody>
      </p:sp>
      <p:sp>
        <p:nvSpPr>
          <p:cNvPr id="4" name="TextBox 3"/>
          <p:cNvSpPr txBox="1"/>
          <p:nvPr/>
        </p:nvSpPr>
        <p:spPr>
          <a:xfrm>
            <a:off x="6228184" y="5949280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/>
              <a:t>Izradio</a:t>
            </a:r>
            <a:r>
              <a:rPr lang="hr-HR" dirty="0" smtClean="0"/>
              <a:t>: Romano Smajić</a:t>
            </a:r>
            <a:endParaRPr lang="hr-HR" dirty="0"/>
          </a:p>
        </p:txBody>
      </p:sp>
      <p:pic>
        <p:nvPicPr>
          <p:cNvPr id="7170" name="Picture 2" descr="http://www.dinamopollino.it/it/images/buona-pasqua-3_136207426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924944"/>
            <a:ext cx="3816424" cy="28044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Image result for buona pasqu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73016"/>
            <a:ext cx="3015779" cy="301577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848209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</TotalTime>
  <Words>153</Words>
  <Application>Microsoft Office PowerPoint</Application>
  <PresentationFormat>Prikaz na zaslonu (4:3)</PresentationFormat>
  <Paragraphs>43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7</vt:i4>
      </vt:variant>
    </vt:vector>
  </HeadingPairs>
  <TitlesOfParts>
    <vt:vector size="8" baseType="lpstr">
      <vt:lpstr>Office Theme</vt:lpstr>
      <vt:lpstr>La Pasqua </vt:lpstr>
      <vt:lpstr>Slajd 2</vt:lpstr>
      <vt:lpstr>Slajd 3</vt:lpstr>
      <vt:lpstr>Slajd 4</vt:lpstr>
      <vt:lpstr>Slajd 5</vt:lpstr>
      <vt:lpstr>Slajd 6</vt:lpstr>
      <vt:lpstr>Slajd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Pasqa</dc:title>
  <dc:creator>Josipa</dc:creator>
  <cp:lastModifiedBy>Korisnik</cp:lastModifiedBy>
  <cp:revision>24</cp:revision>
  <cp:lastPrinted>2016-03-09T15:59:16Z</cp:lastPrinted>
  <dcterms:created xsi:type="dcterms:W3CDTF">2016-03-09T15:10:47Z</dcterms:created>
  <dcterms:modified xsi:type="dcterms:W3CDTF">2016-03-18T15:09:12Z</dcterms:modified>
</cp:coreProperties>
</file>