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81" r:id="rId2"/>
    <p:sldId id="257" r:id="rId3"/>
    <p:sldId id="278" r:id="rId4"/>
    <p:sldId id="260" r:id="rId5"/>
    <p:sldId id="258" r:id="rId6"/>
    <p:sldId id="280" r:id="rId7"/>
    <p:sldId id="262" r:id="rId8"/>
    <p:sldId id="267" r:id="rId9"/>
    <p:sldId id="271" r:id="rId10"/>
    <p:sldId id="282" r:id="rId11"/>
    <p:sldId id="268" r:id="rId12"/>
    <p:sldId id="279" r:id="rId13"/>
    <p:sldId id="283" r:id="rId14"/>
    <p:sldId id="274" r:id="rId15"/>
    <p:sldId id="276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51" d="100"/>
          <a:sy n="51" d="100"/>
        </p:scale>
        <p:origin x="124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3F33C-4416-4148-ACD0-61B333CF041A}" type="datetimeFigureOut">
              <a:rPr lang="sr-Latn-CS" smtClean="0"/>
              <a:pPr/>
              <a:t>18.2.2016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FF983-8F1D-42BA-93DF-4A1465ECD07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5667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99F-E9D2-480C-8A74-812CC2327533}" type="datetimeFigureOut">
              <a:rPr lang="sr-Latn-CS" smtClean="0"/>
              <a:pPr/>
              <a:t>18.2.2016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FB3A-6FBA-4A34-8E62-A7B833F7ACB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99F-E9D2-480C-8A74-812CC2327533}" type="datetimeFigureOut">
              <a:rPr lang="sr-Latn-CS" smtClean="0"/>
              <a:pPr/>
              <a:t>18.2.2016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FB3A-6FBA-4A34-8E62-A7B833F7ACB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99F-E9D2-480C-8A74-812CC2327533}" type="datetimeFigureOut">
              <a:rPr lang="sr-Latn-CS" smtClean="0"/>
              <a:pPr/>
              <a:t>18.2.2016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FB3A-6FBA-4A34-8E62-A7B833F7ACB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99F-E9D2-480C-8A74-812CC2327533}" type="datetimeFigureOut">
              <a:rPr lang="sr-Latn-CS" smtClean="0"/>
              <a:pPr/>
              <a:t>18.2.2016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FB3A-6FBA-4A34-8E62-A7B833F7ACB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99F-E9D2-480C-8A74-812CC2327533}" type="datetimeFigureOut">
              <a:rPr lang="sr-Latn-CS" smtClean="0"/>
              <a:pPr/>
              <a:t>18.2.2016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FB3A-6FBA-4A34-8E62-A7B833F7ACB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99F-E9D2-480C-8A74-812CC2327533}" type="datetimeFigureOut">
              <a:rPr lang="sr-Latn-CS" smtClean="0"/>
              <a:pPr/>
              <a:t>18.2.2016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FB3A-6FBA-4A34-8E62-A7B833F7ACB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99F-E9D2-480C-8A74-812CC2327533}" type="datetimeFigureOut">
              <a:rPr lang="sr-Latn-CS" smtClean="0"/>
              <a:pPr/>
              <a:t>18.2.2016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FB3A-6FBA-4A34-8E62-A7B833F7ACB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99F-E9D2-480C-8A74-812CC2327533}" type="datetimeFigureOut">
              <a:rPr lang="sr-Latn-CS" smtClean="0"/>
              <a:pPr/>
              <a:t>18.2.2016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FB3A-6FBA-4A34-8E62-A7B833F7ACB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99F-E9D2-480C-8A74-812CC2327533}" type="datetimeFigureOut">
              <a:rPr lang="sr-Latn-CS" smtClean="0"/>
              <a:pPr/>
              <a:t>18.2.2016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FB3A-6FBA-4A34-8E62-A7B833F7ACB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99F-E9D2-480C-8A74-812CC2327533}" type="datetimeFigureOut">
              <a:rPr lang="sr-Latn-CS" smtClean="0"/>
              <a:pPr/>
              <a:t>18.2.2016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FB3A-6FBA-4A34-8E62-A7B833F7ACB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99F-E9D2-480C-8A74-812CC2327533}" type="datetimeFigureOut">
              <a:rPr lang="sr-Latn-CS" smtClean="0"/>
              <a:pPr/>
              <a:t>18.2.2016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2F8FB3A-6FBA-4A34-8E62-A7B833F7ACB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95799F-E9D2-480C-8A74-812CC2327533}" type="datetimeFigureOut">
              <a:rPr lang="sr-Latn-CS" smtClean="0"/>
              <a:pPr/>
              <a:t>18.2.2016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F8FB3A-6FBA-4A34-8E62-A7B833F7ACB8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Stop </a:t>
            </a:r>
            <a:r>
              <a:rPr lang="hr-HR" dirty="0" err="1" smtClean="0">
                <a:solidFill>
                  <a:schemeClr val="tx1"/>
                </a:solidFill>
              </a:rPr>
              <a:t>ai</a:t>
            </a:r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dirty="0" err="1" smtClean="0">
                <a:solidFill>
                  <a:schemeClr val="tx1"/>
                </a:solidFill>
              </a:rPr>
              <a:t>sacchetti</a:t>
            </a:r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dirty="0" err="1" smtClean="0">
                <a:solidFill>
                  <a:schemeClr val="tx1"/>
                </a:solidFill>
              </a:rPr>
              <a:t>di</a:t>
            </a:r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dirty="0" err="1" smtClean="0">
                <a:solidFill>
                  <a:schemeClr val="tx1"/>
                </a:solidFill>
              </a:rPr>
              <a:t>plastica</a:t>
            </a:r>
            <a:r>
              <a:rPr lang="hr-HR" dirty="0" smtClean="0">
                <a:solidFill>
                  <a:schemeClr val="tx1"/>
                </a:solidFill>
              </a:rPr>
              <a:t>!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pPr algn="ctr">
              <a:buNone/>
            </a:pPr>
            <a:r>
              <a:rPr lang="hr-HR" sz="3600" dirty="0" smtClean="0">
                <a:latin typeface="+mj-lt"/>
              </a:rPr>
              <a:t>OŠ </a:t>
            </a:r>
            <a:r>
              <a:rPr lang="hr-HR" sz="3600" dirty="0" err="1" smtClean="0">
                <a:latin typeface="+mj-lt"/>
              </a:rPr>
              <a:t>Skalice</a:t>
            </a:r>
            <a:endParaRPr lang="hr-HR" sz="3600" dirty="0" smtClean="0">
              <a:latin typeface="+mj-lt"/>
            </a:endParaRPr>
          </a:p>
          <a:p>
            <a:pPr algn="ctr">
              <a:buNone/>
            </a:pPr>
            <a:r>
              <a:rPr lang="hr-HR" sz="3600" dirty="0" smtClean="0">
                <a:latin typeface="+mj-lt"/>
              </a:rPr>
              <a:t>Siječanj 2016.</a:t>
            </a:r>
            <a:endParaRPr lang="hr-HR" sz="36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Marljivo smo radili…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5" name="Content Placeholder 3" descr="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Content Placeholder 5" descr="8c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857231"/>
            <a:ext cx="7203108" cy="5402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I patuljci su nam pomogli…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9" name="Content Placeholder 8" descr="3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3000372"/>
            <a:ext cx="3810027" cy="2857520"/>
          </a:xfrm>
        </p:spPr>
      </p:pic>
      <p:pic>
        <p:nvPicPr>
          <p:cNvPr id="11" name="Picture 10" descr="5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2964652"/>
            <a:ext cx="3857652" cy="2893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14348" y="571481"/>
            <a:ext cx="2643206" cy="1643074"/>
          </a:xfrm>
        </p:spPr>
        <p:txBody>
          <a:bodyPr>
            <a:noAutofit/>
          </a:bodyPr>
          <a:lstStyle/>
          <a:p>
            <a:r>
              <a:rPr lang="hr-HR" sz="4000" dirty="0" smtClean="0">
                <a:latin typeface="+mj-lt"/>
              </a:rPr>
              <a:t>Sudjeluj i ti!</a:t>
            </a:r>
            <a:endParaRPr lang="hr-HR" sz="4000" dirty="0">
              <a:latin typeface="+mj-lt"/>
            </a:endParaRPr>
          </a:p>
        </p:txBody>
      </p:sp>
      <p:pic>
        <p:nvPicPr>
          <p:cNvPr id="6" name="Picture Placeholder 5" descr="DSC0582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14348" y="571480"/>
            <a:ext cx="2105052" cy="4436625"/>
          </a:xfrm>
        </p:spPr>
        <p:txBody>
          <a:bodyPr>
            <a:noAutofit/>
          </a:bodyPr>
          <a:lstStyle/>
          <a:p>
            <a:r>
              <a:rPr lang="hr-HR" sz="4000" dirty="0" smtClean="0">
                <a:latin typeface="+mj-lt"/>
              </a:rPr>
              <a:t>Slijedi upute i  pridruži nam se u borbi protiv plastičnih vrećica!</a:t>
            </a:r>
            <a:endParaRPr lang="hr-HR" sz="4000" dirty="0">
              <a:latin typeface="+mj-lt"/>
            </a:endParaRPr>
          </a:p>
        </p:txBody>
      </p:sp>
      <p:pic>
        <p:nvPicPr>
          <p:cNvPr id="5" name="Picture Placeholder 4" descr="1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cchet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57373"/>
            <a:ext cx="9144000" cy="3943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sz="5000" dirty="0" smtClean="0">
                <a:latin typeface="+mj-lt"/>
              </a:rPr>
              <a:t> </a:t>
            </a:r>
            <a:r>
              <a:rPr lang="hr-HR" sz="5000" b="1" dirty="0" smtClean="0">
                <a:latin typeface="+mj-lt"/>
              </a:rPr>
              <a:t>“Stop </a:t>
            </a:r>
            <a:r>
              <a:rPr lang="hr-HR" sz="5000" b="1" dirty="0" err="1" smtClean="0">
                <a:latin typeface="+mj-lt"/>
              </a:rPr>
              <a:t>ai</a:t>
            </a:r>
            <a:r>
              <a:rPr lang="hr-HR" sz="5000" b="1" dirty="0" smtClean="0">
                <a:latin typeface="+mj-lt"/>
              </a:rPr>
              <a:t> </a:t>
            </a:r>
            <a:r>
              <a:rPr lang="hr-HR" sz="5000" b="1" dirty="0" err="1" smtClean="0">
                <a:latin typeface="+mj-lt"/>
              </a:rPr>
              <a:t>sacchetti</a:t>
            </a:r>
            <a:r>
              <a:rPr lang="hr-HR" sz="5000" b="1" dirty="0" smtClean="0">
                <a:latin typeface="+mj-lt"/>
              </a:rPr>
              <a:t> </a:t>
            </a:r>
            <a:r>
              <a:rPr lang="hr-HR" sz="5000" b="1" dirty="0" err="1" smtClean="0">
                <a:latin typeface="+mj-lt"/>
              </a:rPr>
              <a:t>di</a:t>
            </a:r>
            <a:r>
              <a:rPr lang="hr-HR" sz="5000" b="1" dirty="0" smtClean="0">
                <a:latin typeface="+mj-lt"/>
              </a:rPr>
              <a:t> </a:t>
            </a:r>
            <a:r>
              <a:rPr lang="hr-HR" sz="5000" b="1" dirty="0" err="1" smtClean="0">
                <a:latin typeface="+mj-lt"/>
              </a:rPr>
              <a:t>plastica</a:t>
            </a:r>
            <a:r>
              <a:rPr lang="hr-HR" sz="5000" b="1" dirty="0" smtClean="0">
                <a:latin typeface="+mj-lt"/>
              </a:rPr>
              <a:t>!”</a:t>
            </a:r>
          </a:p>
          <a:p>
            <a:pPr algn="ctr">
              <a:buNone/>
            </a:pPr>
            <a:r>
              <a:rPr lang="hr-HR" sz="5000" dirty="0" smtClean="0">
                <a:latin typeface="+mj-lt"/>
              </a:rPr>
              <a:t>(“Stop plastičnim vrećicama!” ili “Kako od stare majice napraviti vrećicu?”)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2428868"/>
            <a:ext cx="8120090" cy="1714512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Cilj: poticati ekološku osjetljivost kod učenika </a:t>
            </a:r>
            <a:endParaRPr lang="hr-H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676276"/>
            <a:ext cx="7480326" cy="56102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Potrebno:</a:t>
            </a:r>
          </a:p>
          <a:p>
            <a:pPr>
              <a:buNone/>
            </a:pPr>
            <a:r>
              <a:rPr lang="hr-HR" dirty="0" smtClean="0"/>
              <a:t> - stara majica</a:t>
            </a:r>
          </a:p>
          <a:p>
            <a:pPr>
              <a:buNone/>
            </a:pPr>
            <a:r>
              <a:rPr lang="hr-HR" dirty="0" smtClean="0"/>
              <a:t> - škarice</a:t>
            </a:r>
          </a:p>
          <a:p>
            <a:pPr>
              <a:buNone/>
            </a:pPr>
            <a:r>
              <a:rPr lang="hr-HR" dirty="0" smtClean="0"/>
              <a:t> - dobra volja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Kako?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8564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hr-HR" dirty="0" smtClean="0"/>
              <a:t>1.korak: Staroj majici odrežite rukave i ovratnik.</a:t>
            </a:r>
          </a:p>
          <a:p>
            <a:pPr marL="514350" indent="-514350">
              <a:buAutoNum type="arabicPeriod"/>
            </a:pPr>
            <a:endParaRPr lang="hr-HR" dirty="0" smtClean="0"/>
          </a:p>
          <a:p>
            <a:pPr marL="514350" indent="-514350">
              <a:buAutoNum type="arabicPeriod"/>
            </a:pPr>
            <a:endParaRPr lang="hr-HR" dirty="0" smtClean="0"/>
          </a:p>
        </p:txBody>
      </p:sp>
      <p:pic>
        <p:nvPicPr>
          <p:cNvPr id="8" name="Picture 7" descr="DSC058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7916" y="2518165"/>
            <a:ext cx="4988530" cy="3741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="0" dirty="0" smtClean="0">
                <a:solidFill>
                  <a:schemeClr val="tx1"/>
                </a:solidFill>
                <a:latin typeface="+mj-lt"/>
              </a:rPr>
              <a:t>2.korak: Na dnu majice napravite resice.</a:t>
            </a:r>
            <a:endParaRPr lang="hr-HR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hr-HR" b="0" dirty="0" smtClean="0">
                <a:solidFill>
                  <a:schemeClr val="tx1"/>
                </a:solidFill>
                <a:latin typeface="+mj-lt"/>
              </a:rPr>
              <a:t>3.korak: Svaku resicu s prednje strane zavežite sa resicom sa stražnje strane majice.</a:t>
            </a:r>
            <a:endParaRPr lang="hr-HR" b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Content Placeholder 6" descr="6.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22786"/>
            <a:ext cx="4040188" cy="3030141"/>
          </a:xfrm>
        </p:spPr>
      </p:pic>
      <p:pic>
        <p:nvPicPr>
          <p:cNvPr id="8" name="Content Placeholder 7" descr="7.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928934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I vrećice su gotove!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43182"/>
            <a:ext cx="4038600" cy="3028950"/>
          </a:xfrm>
        </p:spPr>
      </p:pic>
      <p:pic>
        <p:nvPicPr>
          <p:cNvPr id="6" name="Content Placeholder 5" descr="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273</TotalTime>
  <Words>118</Words>
  <Application>Microsoft Office PowerPoint</Application>
  <PresentationFormat>Prikaz na zaslonu (4:3)</PresentationFormat>
  <Paragraphs>24</Paragraphs>
  <Slides>15</Slides>
  <Notes>0</Notes>
  <HiddenSlides>1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9" baseType="lpstr">
      <vt:lpstr>Calibri</vt:lpstr>
      <vt:lpstr>Constantia</vt:lpstr>
      <vt:lpstr>Wingdings 2</vt:lpstr>
      <vt:lpstr>Flow</vt:lpstr>
      <vt:lpstr>Stop ai sacchetti di plastica!</vt:lpstr>
      <vt:lpstr>PowerPointova prezentacija</vt:lpstr>
      <vt:lpstr>Cilj: poticati ekološku osjetljivost kod učenika </vt:lpstr>
      <vt:lpstr>PowerPointova prezentacija</vt:lpstr>
      <vt:lpstr>PowerPointova prezentacija</vt:lpstr>
      <vt:lpstr>Kako?</vt:lpstr>
      <vt:lpstr>PowerPointova prezentacija</vt:lpstr>
      <vt:lpstr>PowerPointova prezentacija</vt:lpstr>
      <vt:lpstr>I vrećice su gotove!</vt:lpstr>
      <vt:lpstr>Marljivo smo radili…</vt:lpstr>
      <vt:lpstr>PowerPointova prezentacija</vt:lpstr>
      <vt:lpstr>I patuljci su nam pomogli…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Stop ai sacchetti di plastica!</dc:title>
  <dc:creator>Korisnik</dc:creator>
  <cp:lastModifiedBy>koriSnik</cp:lastModifiedBy>
  <cp:revision>35</cp:revision>
  <dcterms:created xsi:type="dcterms:W3CDTF">2016-02-09T09:52:28Z</dcterms:created>
  <dcterms:modified xsi:type="dcterms:W3CDTF">2016-02-18T22:28:39Z</dcterms:modified>
</cp:coreProperties>
</file>