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0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FA4D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B172A6-3E31-469B-9AF0-E19A9007FBA3}" type="datetimeFigureOut">
              <a:rPr lang="sr-Latn-CS" smtClean="0"/>
              <a:t>9.4.2014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3F43E3-377B-4A48-BA5C-04522669AEE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00"/>
                </a:solidFill>
                <a:latin typeface="Comic Sans MS" pitchFamily="66" charset="0"/>
              </a:rPr>
              <a:t>PRIJE I POSLIJE – učenici za Dan planeta Zemlje 2014.</a:t>
            </a:r>
            <a:r>
              <a:rPr lang="hr-HR" dirty="0" smtClean="0">
                <a:latin typeface="Comic Sans MS" pitchFamily="66" charset="0"/>
              </a:rPr>
              <a:t>.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Naše male spremnike ispraznili smo u velike 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3" descr="P1030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6942"/>
            <a:ext cx="5000628" cy="4211057"/>
          </a:xfrm>
          <a:prstGeom prst="rect">
            <a:avLst/>
          </a:prstGeom>
        </p:spPr>
      </p:pic>
      <p:pic>
        <p:nvPicPr>
          <p:cNvPr id="5" name="Picture 4" descr="P103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4357686" cy="326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864439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  <a:latin typeface="Comic Sans MS" pitchFamily="66" charset="0"/>
              </a:rPr>
              <a:t>Spremnici su u atriju škole i svi učenici u njih odvojeno odlažu otpad</a:t>
            </a:r>
            <a:endParaRPr lang="hr-H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3" descr="P1030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5572132" cy="4179099"/>
          </a:xfrm>
          <a:prstGeom prst="rect">
            <a:avLst/>
          </a:prstGeom>
        </p:spPr>
      </p:pic>
      <p:pic>
        <p:nvPicPr>
          <p:cNvPr id="7" name="Picture 6" descr="P103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50472"/>
            <a:ext cx="4143371" cy="310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>Huraaa ! Uspjeli smo !</a:t>
            </a:r>
          </a:p>
          <a:p>
            <a:pPr>
              <a:buNone/>
            </a:pPr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>Koristite i vi naše spremnike, pozdrav 4.a !</a:t>
            </a:r>
          </a:p>
          <a:p>
            <a:pPr>
              <a:buNone/>
            </a:pP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3" descr="P1030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10786"/>
            <a:ext cx="7929618" cy="594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4400" dirty="0" smtClean="0">
                <a:solidFill>
                  <a:srgbClr val="003300"/>
                </a:solidFill>
                <a:latin typeface="Comic Sans MS" pitchFamily="66" charset="0"/>
              </a:rPr>
              <a:t>Naziv razednog projekta: </a:t>
            </a:r>
            <a:r>
              <a:rPr lang="hr-HR" sz="5400" b="1" u="sng" dirty="0" smtClean="0">
                <a:solidFill>
                  <a:srgbClr val="003300"/>
                </a:solidFill>
                <a:latin typeface="Comic Sans MS" pitchFamily="66" charset="0"/>
              </a:rPr>
              <a:t>Spremnici su spremni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r-HR" sz="4400" dirty="0" smtClean="0">
                <a:solidFill>
                  <a:srgbClr val="003300"/>
                </a:solidFill>
                <a:latin typeface="Comic Sans MS" pitchFamily="66" charset="0"/>
              </a:rPr>
              <a:t>Osnovna škola: </a:t>
            </a:r>
            <a:r>
              <a:rPr lang="hr-HR" sz="4400" b="1" dirty="0" smtClean="0">
                <a:solidFill>
                  <a:srgbClr val="003300"/>
                </a:solidFill>
                <a:latin typeface="Comic Sans MS" pitchFamily="66" charset="0"/>
              </a:rPr>
              <a:t>Skalice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r-HR" sz="4400" dirty="0" smtClean="0">
                <a:solidFill>
                  <a:srgbClr val="003300"/>
                </a:solidFill>
                <a:latin typeface="Comic Sans MS" pitchFamily="66" charset="0"/>
              </a:rPr>
              <a:t>Razred: </a:t>
            </a:r>
            <a:r>
              <a:rPr lang="hr-HR" sz="4400" b="1" dirty="0" smtClean="0">
                <a:solidFill>
                  <a:srgbClr val="003300"/>
                </a:solidFill>
                <a:latin typeface="Comic Sans MS" pitchFamily="66" charset="0"/>
              </a:rPr>
              <a:t>4.a</a:t>
            </a:r>
            <a:r>
              <a:rPr lang="hr-HR" sz="44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r-HR" sz="4400" dirty="0" smtClean="0">
                <a:solidFill>
                  <a:srgbClr val="003300"/>
                </a:solidFill>
                <a:latin typeface="Comic Sans MS" pitchFamily="66" charset="0"/>
              </a:rPr>
              <a:t>Učiteljica: </a:t>
            </a:r>
            <a:r>
              <a:rPr lang="hr-HR" sz="4400" b="1" dirty="0" smtClean="0">
                <a:solidFill>
                  <a:srgbClr val="003300"/>
                </a:solidFill>
                <a:latin typeface="Comic Sans MS" pitchFamily="66" charset="0"/>
              </a:rPr>
              <a:t>Vinka Bakarić</a:t>
            </a:r>
            <a:endParaRPr lang="hr-HR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rgbClr val="00CC00"/>
                </a:solidFill>
                <a:latin typeface="Comic Sans MS" pitchFamily="66" charset="0"/>
              </a:rPr>
              <a:t>Ove godine odlučili smo napraviti spremnike za odvojeno prikupljanje pojedinih vrsta otpada</a:t>
            </a:r>
          </a:p>
          <a:p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3" descr="P103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643050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/>
          <a:lstStyle/>
          <a:p>
            <a:r>
              <a:rPr lang="hr-HR" dirty="0" smtClean="0">
                <a:solidFill>
                  <a:srgbClr val="0FA4D9"/>
                </a:solidFill>
                <a:latin typeface="Comic Sans MS" pitchFamily="66" charset="0"/>
              </a:rPr>
              <a:t>P</a:t>
            </a:r>
            <a:r>
              <a:rPr lang="hr-HR" dirty="0" smtClean="0">
                <a:solidFill>
                  <a:srgbClr val="0FA4D9"/>
                </a:solidFill>
                <a:latin typeface="Comic Sans MS" pitchFamily="66" charset="0"/>
              </a:rPr>
              <a:t>rikupili smo mnogo starih kutija </a:t>
            </a:r>
          </a:p>
          <a:p>
            <a:r>
              <a:rPr lang="hr-HR" dirty="0" smtClean="0">
                <a:solidFill>
                  <a:srgbClr val="0FA4D9"/>
                </a:solidFill>
                <a:latin typeface="Comic Sans MS" pitchFamily="66" charset="0"/>
              </a:rPr>
              <a:t>Od njih smo pravili spremnike za otpad</a:t>
            </a:r>
          </a:p>
          <a:p>
            <a:endParaRPr lang="hr-H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9" name="Picture 8" descr="P103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5"/>
            <a:ext cx="5000628" cy="3750471"/>
          </a:xfrm>
          <a:prstGeom prst="rect">
            <a:avLst/>
          </a:prstGeom>
        </p:spPr>
      </p:pic>
      <p:pic>
        <p:nvPicPr>
          <p:cNvPr id="10" name="Picture 9" descr="P1030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429001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30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7413" cy="34480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P1030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965" y="2714620"/>
            <a:ext cx="495303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>Napokon su spremnici bili gotovi</a:t>
            </a:r>
          </a:p>
          <a:p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>Krenuli smo u čišćenje školskog maslinika i okoliša </a:t>
            </a:r>
            <a:endParaRPr lang="hr-H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Picture 4" descr="P103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890" y="1714488"/>
            <a:ext cx="6596109" cy="494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Vrijedno smo prikupljali otpad i odvajali ga u pojedine spremnike</a:t>
            </a:r>
            <a:endParaRPr lang="hr-HR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3" descr="P1030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42984"/>
            <a:ext cx="4929190" cy="3696893"/>
          </a:xfrm>
          <a:prstGeom prst="rect">
            <a:avLst/>
          </a:prstGeom>
        </p:spPr>
      </p:pic>
      <p:pic>
        <p:nvPicPr>
          <p:cNvPr id="7" name="Picture 6" descr="P103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7457" y="2285992"/>
            <a:ext cx="4618634" cy="387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30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95747" cy="30718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P103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02" y="0"/>
            <a:ext cx="5072098" cy="3804074"/>
          </a:xfrm>
          <a:prstGeom prst="rect">
            <a:avLst/>
          </a:prstGeom>
        </p:spPr>
      </p:pic>
      <p:pic>
        <p:nvPicPr>
          <p:cNvPr id="6" name="Picture 5" descr="P1030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857496"/>
            <a:ext cx="5929322" cy="423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Malo smo se i odmarali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P1030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7572396" cy="567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115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PRIJE I POSLIJE – učenici za Dan planeta Zemlje 2014..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Spremnici su spremni Osnovna škola Skalice, 4.a i eko grupa</dc:title>
  <dc:creator>Bakaric</dc:creator>
  <cp:lastModifiedBy>Bakaric</cp:lastModifiedBy>
  <cp:revision>12</cp:revision>
  <dcterms:created xsi:type="dcterms:W3CDTF">2014-04-09T15:27:36Z</dcterms:created>
  <dcterms:modified xsi:type="dcterms:W3CDTF">2014-04-09T17:19:34Z</dcterms:modified>
</cp:coreProperties>
</file>